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256" r:id="rId3"/>
    <p:sldId id="280" r:id="rId4"/>
    <p:sldId id="257" r:id="rId5"/>
    <p:sldId id="258" r:id="rId6"/>
    <p:sldId id="259" r:id="rId7"/>
    <p:sldId id="260" r:id="rId8"/>
    <p:sldId id="261" r:id="rId9"/>
    <p:sldId id="262" r:id="rId10"/>
    <p:sldId id="282" r:id="rId11"/>
    <p:sldId id="263" r:id="rId12"/>
    <p:sldId id="264" r:id="rId13"/>
    <p:sldId id="265" r:id="rId14"/>
    <p:sldId id="266" r:id="rId15"/>
    <p:sldId id="267" r:id="rId16"/>
    <p:sldId id="281" r:id="rId17"/>
    <p:sldId id="268" r:id="rId18"/>
    <p:sldId id="269" r:id="rId19"/>
    <p:sldId id="270" r:id="rId20"/>
    <p:sldId id="271" r:id="rId21"/>
    <p:sldId id="272" r:id="rId22"/>
    <p:sldId id="273" r:id="rId23"/>
    <p:sldId id="276" r:id="rId24"/>
    <p:sldId id="274" r:id="rId25"/>
    <p:sldId id="275" r:id="rId26"/>
    <p:sldId id="277" r:id="rId27"/>
    <p:sldId id="278" r:id="rId28"/>
    <p:sldId id="279" r:id="rId29"/>
    <p:sldId id="283" r:id="rId30"/>
  </p:sldIdLst>
  <p:sldSz cx="10080625" cy="75596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1416" y="-8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FE8F174A-A353-4C70-94BE-EA0F3C64714E}" type="slidenum">
              <a:t>‹#›</a:t>
            </a:fld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83419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C1806E3-1B0F-461C-8EBC-5D9ECE145C67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716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l-PL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E13B97F-4BF4-475D-8C49-3628280D1208}" type="slidenum">
              <a:t>1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pl-PL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32728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8975F16-F56C-4F41-88E4-5E56CB7056D6}" type="slidenum">
              <a:t>3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pl-PL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0571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E6F0F11-C3E5-4B2D-B5A7-C969D110277A}" type="slidenum">
              <a:t>4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71363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AA17914-BB5D-4658-A5D0-8F3790A86D8F}" type="slidenum">
              <a:t>5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4405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1C17C7-EC2A-4D6B-A42C-E0BFE076A8D1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553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8FFD15-0742-4DD1-9125-F9B8DF32DA81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660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C81909-1537-4940-A95B-2FDD2383190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667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26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631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1201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89025" y="2224088"/>
            <a:ext cx="4162425" cy="47625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03850" y="2224088"/>
            <a:ext cx="4162425" cy="47625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230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951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27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3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5925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8CE3A8-2AB9-415C-947F-D888BDAAF2A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272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2472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23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61238" y="117475"/>
            <a:ext cx="2205037" cy="68691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41363" y="117475"/>
            <a:ext cx="6467475" cy="68691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559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2A1686-B9BE-49AC-8F53-1DCB9F7F803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30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DF7586-D33F-41D1-A559-EBEC532A4EF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923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A949FC-EE36-4F15-8D75-80F8151270B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56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3EF86B-67ED-4EDD-B600-A1565F05A1F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470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06F5E7-CEC4-4123-919E-5A77377D547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332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75E7BC-B520-414E-8C9C-BA895B990C6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318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59CF1C-CE06-48EC-9169-AADAB35F8973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206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B0AA643-AA9D-41CE-969D-4EEACFD6091E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xStyles>
    <p:titleStyle>
      <a:lvl1pPr algn="ctr" rtl="0" hangingPunct="0">
        <a:tabLst/>
        <a:defRPr lang="pl-PL" sz="2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pl-PL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740879" y="11700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1088280" y="2224080"/>
            <a:ext cx="8477640" cy="47631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13">
            <a:lum bright="-50000"/>
            <a:alphaModFix/>
          </a:blip>
          <a:srcRect/>
          <a:stretch>
            <a:fillRect/>
          </a:stretch>
        </p:blipFill>
        <p:spPr>
          <a:xfrm>
            <a:off x="7937279" y="6251399"/>
            <a:ext cx="1969560" cy="10576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xStyles>
    <p:titleStyle>
      <a:lvl1pPr algn="ctr" rtl="0" hangingPunct="0">
        <a:tabLst/>
        <a:defRPr lang="pl-PL" sz="2400" b="1" i="1" u="none" strike="noStrike">
          <a:ln>
            <a:noFill/>
          </a:ln>
          <a:solidFill>
            <a:srgbClr val="E6E6E6"/>
          </a:solidFill>
          <a:latin typeface="Albany" pitchFamily="34"/>
          <a:ea typeface="Arial Unicode MS" pitchFamily="2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pl-PL" sz="2400" b="0" i="0" u="none" strike="noStrike">
          <a:ln>
            <a:noFill/>
          </a:ln>
          <a:solidFill>
            <a:srgbClr val="E6E6E6"/>
          </a:solidFill>
          <a:latin typeface="Albany" pitchFamily="34"/>
          <a:ea typeface="Arial Unicode MS" pitchFamily="2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26000" y="1968119"/>
            <a:ext cx="9930960" cy="3251520"/>
          </a:xfrm>
        </p:spPr>
        <p:txBody>
          <a:bodyPr/>
          <a:lstStyle/>
          <a:p>
            <a:pPr lvl="0"/>
            <a:r>
              <a:rPr lang="pl-PL" sz="6000" dirty="0">
                <a:effectLst>
                  <a:outerShdw dist="17961" dir="2700000">
                    <a:scrgbClr r="0" g="0" b="0"/>
                  </a:outerShdw>
                </a:effectLst>
              </a:rPr>
              <a:t>Ławeczka </a:t>
            </a:r>
            <a:br>
              <a:rPr lang="pl-PL" sz="6000" dirty="0"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pl-PL" sz="6000" dirty="0">
                <a:effectLst>
                  <a:outerShdw dist="17961" dir="2700000">
                    <a:scrgbClr r="0" g="0" b="0"/>
                  </a:outerShdw>
                </a:effectLst>
              </a:rPr>
              <a:t>Stanisławy i Bronisława Piotrowiczów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Stare Polichno 2022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088280" y="2224080"/>
            <a:ext cx="8477640" cy="369332"/>
          </a:xfrm>
        </p:spPr>
        <p:txBody>
          <a:bodyPr>
            <a:spAutoFit/>
          </a:bodyPr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043" r="-523" b="13605"/>
          <a:stretch/>
        </p:blipFill>
        <p:spPr>
          <a:xfrm>
            <a:off x="-21637" y="6915097"/>
            <a:ext cx="10133351" cy="644578"/>
          </a:xfrm>
          <a:prstGeom prst="rect">
            <a:avLst/>
          </a:prstGeom>
        </p:spPr>
      </p:pic>
      <p:pic>
        <p:nvPicPr>
          <p:cNvPr id="6" name="Picture 2" descr="Pomocna Dłoń - Home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987">
        <p14:reveal/>
      </p:transition>
    </mc:Choice>
    <mc:Fallback>
      <p:transition spd="slow" advClick="0" advTm="29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i="0" dirty="0" smtClean="0"/>
              <a:t>WYDALIŚMY JEDNODNIÓWKĘ </a:t>
            </a:r>
            <a:r>
              <a:rPr lang="pl-PL" sz="3200" i="0" dirty="0" smtClean="0">
                <a:sym typeface="Wingdings" panose="05000000000000000000" pitchFamily="2" charset="2"/>
              </a:rPr>
              <a:t></a:t>
            </a:r>
            <a:endParaRPr lang="pl-PL" sz="3200" i="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829" y="964915"/>
            <a:ext cx="5456419" cy="5757857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043" r="-523" b="13605"/>
          <a:stretch/>
        </p:blipFill>
        <p:spPr>
          <a:xfrm>
            <a:off x="0" y="6926109"/>
            <a:ext cx="10133351" cy="644578"/>
          </a:xfrm>
          <a:prstGeom prst="rect">
            <a:avLst/>
          </a:prstGeom>
        </p:spPr>
      </p:pic>
      <p:pic>
        <p:nvPicPr>
          <p:cNvPr id="6" name="Picture 2" descr="Pomocna Dłoń - Home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81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989">
        <p14:reveal/>
      </p:transition>
    </mc:Choice>
    <mc:Fallback>
      <p:transition spd="slow" advClick="0" advTm="29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77285" y="117000"/>
            <a:ext cx="7571914" cy="1262520"/>
          </a:xfrm>
        </p:spPr>
        <p:txBody>
          <a:bodyPr/>
          <a:lstStyle/>
          <a:p>
            <a:r>
              <a:rPr lang="pl-PL" sz="4800" i="0" dirty="0" smtClean="0"/>
              <a:t>WOLONTARIUSZE </a:t>
            </a:r>
            <a:br>
              <a:rPr lang="pl-PL" sz="4800" i="0" dirty="0" smtClean="0"/>
            </a:br>
            <a:r>
              <a:rPr lang="pl-PL" sz="4800" i="0" dirty="0" smtClean="0"/>
              <a:t>W AKCJI </a:t>
            </a:r>
            <a:r>
              <a:rPr lang="pl-PL" sz="4800" i="0" dirty="0" smtClean="0">
                <a:sym typeface="Wingdings" panose="05000000000000000000" pitchFamily="2" charset="2"/>
              </a:rPr>
              <a:t></a:t>
            </a:r>
            <a:endParaRPr lang="pl-PL" sz="4800" i="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5" y="1545465"/>
            <a:ext cx="8152326" cy="5441123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043" r="-523" b="13605"/>
          <a:stretch/>
        </p:blipFill>
        <p:spPr>
          <a:xfrm>
            <a:off x="0" y="6915097"/>
            <a:ext cx="10133351" cy="644578"/>
          </a:xfrm>
          <a:prstGeom prst="rect">
            <a:avLst/>
          </a:prstGeom>
        </p:spPr>
      </p:pic>
      <p:pic>
        <p:nvPicPr>
          <p:cNvPr id="7" name="Picture 2" descr="Pomocna Dłoń - Home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0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676">
        <p14:reveal/>
      </p:transition>
    </mc:Choice>
    <mc:Fallback>
      <p:transition spd="slow" advClick="0" advTm="16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i="0" dirty="0" smtClean="0"/>
              <a:t>SERDECZNIE </a:t>
            </a:r>
            <a:br>
              <a:rPr lang="pl-PL" sz="4000" i="0" dirty="0" smtClean="0"/>
            </a:br>
            <a:r>
              <a:rPr lang="pl-PL" sz="4000" i="0" dirty="0" smtClean="0"/>
              <a:t>ZAPROSILIŚMY GOŚCI</a:t>
            </a:r>
            <a:r>
              <a:rPr lang="pl-PL" sz="4000" i="0" dirty="0" smtClean="0">
                <a:sym typeface="Wingdings" panose="05000000000000000000" pitchFamily="2" charset="2"/>
              </a:rPr>
              <a:t></a:t>
            </a:r>
            <a:endParaRPr lang="pl-PL" sz="4000" i="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54" y="2224088"/>
            <a:ext cx="8125592" cy="4762500"/>
          </a:xfrm>
        </p:spPr>
      </p:pic>
      <p:pic>
        <p:nvPicPr>
          <p:cNvPr id="6" name="Picture 2" descr="Pomocna Dłoń - Home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54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49">
        <p14:reveal/>
      </p:transition>
    </mc:Choice>
    <mc:Fallback>
      <p:transition spd="slow" advClick="0" advTm="50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i="0" dirty="0" smtClean="0"/>
              <a:t>SOLIDARNI Z UKRAINĄ</a:t>
            </a:r>
            <a:endParaRPr lang="pl-PL" sz="4400" i="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043" r="-523" b="13605"/>
          <a:stretch/>
        </p:blipFill>
        <p:spPr>
          <a:xfrm>
            <a:off x="0" y="6915097"/>
            <a:ext cx="10133351" cy="644578"/>
          </a:xfrm>
          <a:prstGeom prst="rect">
            <a:avLst/>
          </a:prstGeom>
        </p:spPr>
      </p:pic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25" y="1766058"/>
            <a:ext cx="6350000" cy="4762500"/>
          </a:xfr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" y="1766058"/>
            <a:ext cx="3627844" cy="4762500"/>
          </a:xfrm>
          <a:prstGeom prst="rect">
            <a:avLst/>
          </a:prstGeom>
        </p:spPr>
      </p:pic>
      <p:pic>
        <p:nvPicPr>
          <p:cNvPr id="11" name="Picture 2" descr="Pomocna Dłoń - Home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59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899">
        <p14:reveal/>
      </p:transition>
    </mc:Choice>
    <mc:Fallback>
      <p:transition spd="slow" advClick="0" advTm="28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2281" y="117000"/>
            <a:ext cx="7996917" cy="1262520"/>
          </a:xfrm>
        </p:spPr>
        <p:txBody>
          <a:bodyPr/>
          <a:lstStyle/>
          <a:p>
            <a:r>
              <a:rPr lang="pl-PL" sz="4000" i="0" dirty="0" smtClean="0"/>
              <a:t>PRACA, PRACA, PRACA…</a:t>
            </a:r>
            <a:r>
              <a:rPr lang="pl-PL" sz="4000" i="0" dirty="0" smtClean="0">
                <a:sym typeface="Wingdings" panose="05000000000000000000" pitchFamily="2" charset="2"/>
              </a:rPr>
              <a:t></a:t>
            </a:r>
            <a:endParaRPr lang="pl-PL" sz="4000" i="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9520"/>
            <a:ext cx="5198152" cy="5535577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152" y="3297836"/>
            <a:ext cx="4823015" cy="361726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043" r="-523" b="13605"/>
          <a:stretch/>
        </p:blipFill>
        <p:spPr>
          <a:xfrm>
            <a:off x="0" y="6915097"/>
            <a:ext cx="10133351" cy="644578"/>
          </a:xfrm>
          <a:prstGeom prst="rect">
            <a:avLst/>
          </a:prstGeom>
        </p:spPr>
      </p:pic>
      <p:pic>
        <p:nvPicPr>
          <p:cNvPr id="7" name="Picture 2" descr="Pomocna Dłoń - Home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315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875">
        <p14:reveal/>
      </p:transition>
    </mc:Choice>
    <mc:Fallback>
      <p:transition spd="slow" advClick="0" advTm="38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i="0" dirty="0" smtClean="0"/>
              <a:t>PRACA, PRACA, PRACA…</a:t>
            </a:r>
            <a:r>
              <a:rPr lang="pl-PL" sz="4000" i="0" dirty="0" smtClean="0">
                <a:sym typeface="Wingdings" panose="05000000000000000000" pitchFamily="2" charset="2"/>
              </a:rPr>
              <a:t></a:t>
            </a:r>
            <a:endParaRPr lang="pl-PL" sz="4000" i="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62" y="2035382"/>
            <a:ext cx="5818064" cy="4856650"/>
          </a:xfr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0"/>
            <a:ext cx="4240336" cy="5653782"/>
          </a:xfrm>
          <a:prstGeom prst="rect">
            <a:avLst/>
          </a:prstGeom>
        </p:spPr>
      </p:pic>
      <p:pic>
        <p:nvPicPr>
          <p:cNvPr id="6" name="Picture 2" descr="Pomocna Dłoń - Home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043" r="-523" b="13605"/>
          <a:stretch/>
        </p:blipFill>
        <p:spPr>
          <a:xfrm>
            <a:off x="-21637" y="6915097"/>
            <a:ext cx="10133351" cy="64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8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453">
        <p14:reveal/>
      </p:transition>
    </mc:Choice>
    <mc:Fallback>
      <p:transition spd="slow" advClick="0" advTm="24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i="0" dirty="0" smtClean="0"/>
              <a:t>TABLICA PAMIĄTKOWA </a:t>
            </a:r>
            <a:br>
              <a:rPr lang="pl-PL" sz="3200" i="0" dirty="0" smtClean="0"/>
            </a:br>
            <a:r>
              <a:rPr lang="pl-PL" sz="3200" i="0" dirty="0" smtClean="0"/>
              <a:t>PRZY ŁAWECZCE PAŃSTWA PIOTROWICZÓW</a:t>
            </a:r>
            <a:endParaRPr lang="pl-PL" sz="3200" i="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46" y="2014226"/>
            <a:ext cx="7720613" cy="476250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043" r="-523" b="13605"/>
          <a:stretch/>
        </p:blipFill>
        <p:spPr>
          <a:xfrm>
            <a:off x="0" y="6915097"/>
            <a:ext cx="10133351" cy="644578"/>
          </a:xfrm>
          <a:prstGeom prst="rect">
            <a:avLst/>
          </a:prstGeom>
        </p:spPr>
      </p:pic>
      <p:pic>
        <p:nvPicPr>
          <p:cNvPr id="6" name="Picture 2" descr="Pomocna Dłoń - Home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03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967">
        <p14:reveal/>
      </p:transition>
    </mc:Choice>
    <mc:Fallback>
      <p:transition spd="slow" advClick="0" advTm="19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2433" y="117000"/>
            <a:ext cx="7906765" cy="1262520"/>
          </a:xfrm>
        </p:spPr>
        <p:txBody>
          <a:bodyPr/>
          <a:lstStyle/>
          <a:p>
            <a:r>
              <a:rPr lang="pl-PL" sz="3600" i="0" dirty="0" smtClean="0"/>
              <a:t>BYLIŚMY W MEDIACH </a:t>
            </a:r>
            <a:r>
              <a:rPr lang="pl-PL" sz="3600" i="0" dirty="0" smtClean="0">
                <a:sym typeface="Wingdings" panose="05000000000000000000" pitchFamily="2" charset="2"/>
              </a:rPr>
              <a:t></a:t>
            </a:r>
            <a:endParaRPr lang="pl-PL" sz="3600" i="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5" y="2003737"/>
            <a:ext cx="2143125" cy="476250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298" y="1213682"/>
            <a:ext cx="2532143" cy="562698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043" r="-523" b="13605"/>
          <a:stretch/>
        </p:blipFill>
        <p:spPr>
          <a:xfrm>
            <a:off x="0" y="6915097"/>
            <a:ext cx="10133351" cy="644578"/>
          </a:xfrm>
          <a:prstGeom prst="rect">
            <a:avLst/>
          </a:prstGeom>
        </p:spPr>
      </p:pic>
      <p:pic>
        <p:nvPicPr>
          <p:cNvPr id="7" name="Picture 2" descr="Pomocna Dłoń - Home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5808371" y="3318172"/>
            <a:ext cx="432497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TVP GORZÓW</a:t>
            </a:r>
          </a:p>
          <a:p>
            <a:pPr algn="ctr"/>
            <a:r>
              <a:rPr lang="pl-PL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RADIO PLUS</a:t>
            </a:r>
          </a:p>
          <a:p>
            <a:pPr algn="ctr"/>
            <a:r>
              <a:rPr lang="pl-PL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FACEBOOK</a:t>
            </a:r>
          </a:p>
          <a:p>
            <a:pPr algn="ctr"/>
            <a:r>
              <a:rPr lang="pl-PL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MEDIA LOKALNE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637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658">
        <p14:reveal/>
      </p:transition>
    </mc:Choice>
    <mc:Fallback>
      <p:transition spd="slow" advClick="0" advTm="26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59082" y="619125"/>
            <a:ext cx="7855250" cy="1262520"/>
          </a:xfrm>
        </p:spPr>
        <p:txBody>
          <a:bodyPr/>
          <a:lstStyle/>
          <a:p>
            <a:r>
              <a:rPr lang="pl-PL" sz="3600" i="0" dirty="0" smtClean="0"/>
              <a:t>UROCZYSTOŚĆ  ZGROMADZIŁA  WIELU GOŚCI</a:t>
            </a:r>
            <a:r>
              <a:rPr lang="pl-PL" sz="3600" i="0" dirty="0" smtClean="0">
                <a:sym typeface="Wingdings" panose="05000000000000000000" pitchFamily="2" charset="2"/>
              </a:rPr>
              <a:t></a:t>
            </a:r>
            <a:endParaRPr lang="pl-PL" sz="3600" i="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082" y="2224088"/>
            <a:ext cx="7137135" cy="476250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043" r="-523" b="13605"/>
          <a:stretch/>
        </p:blipFill>
        <p:spPr>
          <a:xfrm>
            <a:off x="0" y="6915097"/>
            <a:ext cx="10133351" cy="644578"/>
          </a:xfrm>
          <a:prstGeom prst="rect">
            <a:avLst/>
          </a:prstGeom>
        </p:spPr>
      </p:pic>
      <p:pic>
        <p:nvPicPr>
          <p:cNvPr id="6" name="Picture 2" descr="Pomocna Dłoń - Home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25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501">
        <p14:reveal/>
      </p:transition>
    </mc:Choice>
    <mc:Fallback>
      <p:transition spd="slow" advClick="0" advTm="25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38647" y="117000"/>
            <a:ext cx="7610551" cy="1262520"/>
          </a:xfrm>
        </p:spPr>
        <p:txBody>
          <a:bodyPr/>
          <a:lstStyle/>
          <a:p>
            <a:r>
              <a:rPr lang="pl-PL" sz="3600" i="0" dirty="0" smtClean="0"/>
              <a:t>PRZYBYLI MIESZKAŃCY, UCZNIOWIE, PRZYJACIELE…</a:t>
            </a:r>
            <a:endParaRPr lang="pl-PL" sz="3600" i="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90" y="1945940"/>
            <a:ext cx="7137135" cy="476250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043" r="-523" b="13605"/>
          <a:stretch/>
        </p:blipFill>
        <p:spPr>
          <a:xfrm>
            <a:off x="-21637" y="6915097"/>
            <a:ext cx="10133351" cy="644578"/>
          </a:xfrm>
          <a:prstGeom prst="rect">
            <a:avLst/>
          </a:prstGeom>
        </p:spPr>
      </p:pic>
      <p:pic>
        <p:nvPicPr>
          <p:cNvPr id="6" name="Picture 2" descr="Pomocna Dłoń - Home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434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398">
        <p14:reveal/>
      </p:transition>
    </mc:Choice>
    <mc:Fallback>
      <p:transition spd="slow" advClick="0" advTm="23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97" y="-231821"/>
            <a:ext cx="5280710" cy="7559675"/>
          </a:xfrm>
          <a:prstGeom prst="rect">
            <a:avLst/>
          </a:prstGeom>
        </p:spPr>
      </p:pic>
      <p:pic>
        <p:nvPicPr>
          <p:cNvPr id="3" name="Picture 2" descr="Pomocna Dłoń - Home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35940" y="5573528"/>
            <a:ext cx="97838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Pani Stanisława i Pan Bronisław </a:t>
            </a:r>
          </a:p>
          <a:p>
            <a:pPr algn="ctr"/>
            <a:r>
              <a:rPr lang="pl-PL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Nasi Kochani Nauczyciele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0905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665">
        <p14:reveal/>
      </p:transition>
    </mc:Choice>
    <mc:Fallback>
      <p:transition spd="slow" advClick="0" advTm="36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i="0" dirty="0" smtClean="0"/>
              <a:t>BYŁO NAS DUŻO…</a:t>
            </a:r>
            <a:r>
              <a:rPr lang="pl-PL" sz="3600" i="0" dirty="0" smtClean="0">
                <a:sym typeface="Wingdings" panose="05000000000000000000" pitchFamily="2" charset="2"/>
              </a:rPr>
              <a:t></a:t>
            </a:r>
            <a:br>
              <a:rPr lang="pl-PL" sz="3600" i="0" dirty="0" smtClean="0">
                <a:sym typeface="Wingdings" panose="05000000000000000000" pitchFamily="2" charset="2"/>
              </a:rPr>
            </a:br>
            <a:r>
              <a:rPr lang="pl-PL" sz="3600" i="0" dirty="0" smtClean="0">
                <a:sym typeface="Wingdings" panose="05000000000000000000" pitchFamily="2" charset="2"/>
              </a:rPr>
              <a:t>KILKA POKOLEŃ</a:t>
            </a:r>
            <a:endParaRPr lang="pl-PL" sz="3600" i="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5" y="1593023"/>
            <a:ext cx="9285668" cy="5180804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043" r="-523" b="13605"/>
          <a:stretch/>
        </p:blipFill>
        <p:spPr>
          <a:xfrm>
            <a:off x="0" y="6915097"/>
            <a:ext cx="10133351" cy="644578"/>
          </a:xfrm>
          <a:prstGeom prst="rect">
            <a:avLst/>
          </a:prstGeom>
        </p:spPr>
      </p:pic>
      <p:pic>
        <p:nvPicPr>
          <p:cNvPr id="6" name="Picture 2" descr="Pomocna Dłoń - Home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61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983">
        <p14:reveal/>
      </p:transition>
    </mc:Choice>
    <mc:Fallback>
      <p:transition spd="slow" advClick="0" advTm="19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i="0" dirty="0" smtClean="0"/>
              <a:t>PRZEPIĘKNY WYSTĘP UCZNIÓW </a:t>
            </a:r>
            <a:br>
              <a:rPr lang="pl-PL" sz="3200" i="0" dirty="0" smtClean="0"/>
            </a:br>
            <a:r>
              <a:rPr lang="pl-PL" sz="3200" i="0" dirty="0" smtClean="0"/>
              <a:t>Z SANTOCKIEJ SZKOŁY</a:t>
            </a:r>
            <a:r>
              <a:rPr lang="pl-PL" sz="3200" i="0" dirty="0" smtClean="0">
                <a:sym typeface="Wingdings" panose="05000000000000000000" pitchFamily="2" charset="2"/>
              </a:rPr>
              <a:t></a:t>
            </a:r>
            <a:endParaRPr lang="pl-PL" sz="3200" i="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6" y="1496520"/>
            <a:ext cx="8035553" cy="5490068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043" r="-523" b="13605"/>
          <a:stretch/>
        </p:blipFill>
        <p:spPr>
          <a:xfrm>
            <a:off x="0" y="6915097"/>
            <a:ext cx="10133351" cy="644578"/>
          </a:xfrm>
          <a:prstGeom prst="rect">
            <a:avLst/>
          </a:prstGeom>
        </p:spPr>
      </p:pic>
      <p:pic>
        <p:nvPicPr>
          <p:cNvPr id="6" name="Picture 2" descr="Pomocna Dłoń - Home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65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704">
        <p14:reveal/>
      </p:transition>
    </mc:Choice>
    <mc:Fallback>
      <p:transition spd="slow" advClick="0" advTm="27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i="0" dirty="0" smtClean="0"/>
              <a:t>PAMIĄTKOWA FOTOGRAFIA</a:t>
            </a:r>
            <a:r>
              <a:rPr lang="pl-PL" sz="3600" i="0" dirty="0" smtClean="0">
                <a:sym typeface="Wingdings" panose="05000000000000000000" pitchFamily="2" charset="2"/>
              </a:rPr>
              <a:t></a:t>
            </a:r>
            <a:endParaRPr lang="pl-PL" sz="3600" i="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9" y="1122341"/>
            <a:ext cx="9633397" cy="5535576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043" r="-523" b="13605"/>
          <a:stretch/>
        </p:blipFill>
        <p:spPr>
          <a:xfrm>
            <a:off x="0" y="6915097"/>
            <a:ext cx="10133351" cy="644578"/>
          </a:xfrm>
          <a:prstGeom prst="rect">
            <a:avLst/>
          </a:prstGeom>
        </p:spPr>
      </p:pic>
      <p:pic>
        <p:nvPicPr>
          <p:cNvPr id="6" name="Picture 2" descr="Pomocna Dłoń - Home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298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133">
        <p14:reveal/>
      </p:transition>
    </mc:Choice>
    <mc:Fallback>
      <p:transition spd="slow" advClick="0" advTm="21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54557" y="116999"/>
            <a:ext cx="7494641" cy="1277085"/>
          </a:xfrm>
        </p:spPr>
        <p:txBody>
          <a:bodyPr/>
          <a:lstStyle/>
          <a:p>
            <a:r>
              <a:rPr lang="pl-PL" sz="3200" i="0" dirty="0" smtClean="0"/>
              <a:t>PREZENTACJA MULTIMEDIALNA </a:t>
            </a:r>
            <a:br>
              <a:rPr lang="pl-PL" sz="3200" i="0" dirty="0" smtClean="0"/>
            </a:br>
            <a:r>
              <a:rPr lang="pl-PL" sz="3200" i="0" dirty="0" smtClean="0"/>
              <a:t>W SALI WIEJSKIEJ  </a:t>
            </a:r>
            <a:r>
              <a:rPr lang="pl-PL" sz="3200" i="0" dirty="0" smtClean="0">
                <a:sym typeface="Wingdings" panose="05000000000000000000" pitchFamily="2" charset="2"/>
              </a:rPr>
              <a:t></a:t>
            </a:r>
            <a:endParaRPr lang="pl-PL" sz="3200" i="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510" y="2878112"/>
            <a:ext cx="5433115" cy="3625434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1493675"/>
            <a:ext cx="4647510" cy="310121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043" r="-523" b="13605"/>
          <a:stretch/>
        </p:blipFill>
        <p:spPr>
          <a:xfrm>
            <a:off x="0" y="6915097"/>
            <a:ext cx="10133351" cy="644578"/>
          </a:xfrm>
          <a:prstGeom prst="rect">
            <a:avLst/>
          </a:prstGeom>
        </p:spPr>
      </p:pic>
      <p:pic>
        <p:nvPicPr>
          <p:cNvPr id="7" name="Picture 2" descr="Pomocna Dłoń - Home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03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668">
        <p14:reveal/>
      </p:transition>
    </mc:Choice>
    <mc:Fallback>
      <p:transition spd="slow" advClick="0" advTm="36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i="0" dirty="0" smtClean="0"/>
              <a:t>DZIECI SĄ NAJLEPSZĄ WIZYTÓWKĄ WIELOPOKOLENIOWEGO  PROJEKTU </a:t>
            </a:r>
            <a:r>
              <a:rPr lang="pl-PL" sz="2800" i="0" dirty="0" smtClean="0">
                <a:sym typeface="Wingdings" panose="05000000000000000000" pitchFamily="2" charset="2"/>
              </a:rPr>
              <a:t></a:t>
            </a:r>
            <a:endParaRPr lang="pl-PL" sz="2800" i="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1301"/>
            <a:ext cx="5348289" cy="3322367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339" y="3327815"/>
            <a:ext cx="5358286" cy="357550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043" r="-523" b="13605"/>
          <a:stretch/>
        </p:blipFill>
        <p:spPr>
          <a:xfrm>
            <a:off x="0" y="6915097"/>
            <a:ext cx="10133351" cy="644578"/>
          </a:xfrm>
          <a:prstGeom prst="rect">
            <a:avLst/>
          </a:prstGeom>
        </p:spPr>
      </p:pic>
      <p:pic>
        <p:nvPicPr>
          <p:cNvPr id="9" name="Picture 2" descr="Pomocna Dłoń - Home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90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229">
        <p14:reveal/>
      </p:transition>
    </mc:Choice>
    <mc:Fallback>
      <p:transition spd="slow" advClick="0" advTm="22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i="0" dirty="0" smtClean="0"/>
              <a:t>PODZIĘKOWAŃ </a:t>
            </a:r>
            <a:br>
              <a:rPr lang="pl-PL" sz="4000" i="0" dirty="0" smtClean="0"/>
            </a:br>
            <a:r>
              <a:rPr lang="pl-PL" sz="4000" i="0" dirty="0" smtClean="0"/>
              <a:t>NIE BYŁO KOŃCA…</a:t>
            </a:r>
            <a:r>
              <a:rPr lang="pl-PL" sz="4000" i="0" dirty="0" smtClean="0">
                <a:sym typeface="Wingdings" panose="05000000000000000000" pitchFamily="2" charset="2"/>
              </a:rPr>
              <a:t></a:t>
            </a:r>
            <a:endParaRPr lang="pl-PL" sz="4000" i="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5" y="2089739"/>
            <a:ext cx="3571875" cy="476250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54" y="2593298"/>
            <a:ext cx="5627859" cy="375538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043" r="-523" b="13605"/>
          <a:stretch/>
        </p:blipFill>
        <p:spPr>
          <a:xfrm>
            <a:off x="0" y="6915097"/>
            <a:ext cx="10133351" cy="644578"/>
          </a:xfrm>
          <a:prstGeom prst="rect">
            <a:avLst/>
          </a:prstGeom>
        </p:spPr>
      </p:pic>
      <p:pic>
        <p:nvPicPr>
          <p:cNvPr id="7" name="Picture 2" descr="Pomocna Dłoń - Home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95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26">
        <p14:reveal/>
      </p:transition>
    </mc:Choice>
    <mc:Fallback>
      <p:transition spd="slow" advClick="0" advTm="20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8039" y="117000"/>
            <a:ext cx="7971160" cy="1262520"/>
          </a:xfrm>
        </p:spPr>
        <p:txBody>
          <a:bodyPr/>
          <a:lstStyle/>
          <a:p>
            <a:r>
              <a:rPr lang="pl-PL" i="0" dirty="0" smtClean="0"/>
              <a:t>STOWARZYSZENIE PRZYJACIÓŁ GMINY SANTOK </a:t>
            </a:r>
            <a:r>
              <a:rPr lang="pl-PL" i="0" dirty="0" smtClean="0">
                <a:solidFill>
                  <a:srgbClr val="FF0000"/>
                </a:solidFill>
              </a:rPr>
              <a:t>,,POMOCNA DŁOŃ” </a:t>
            </a:r>
            <a:r>
              <a:rPr lang="pl-PL" i="0" dirty="0" smtClean="0"/>
              <a:t>PODSUMOWAŁO ROK 2022</a:t>
            </a:r>
            <a:br>
              <a:rPr lang="pl-PL" i="0" dirty="0" smtClean="0"/>
            </a:br>
            <a:r>
              <a:rPr lang="pl-PL" i="0" dirty="0" smtClean="0"/>
              <a:t> W LOKALNEJ PRASIE </a:t>
            </a:r>
            <a:r>
              <a:rPr lang="pl-PL" sz="2800" i="0" dirty="0" smtClean="0">
                <a:sym typeface="Wingdings" panose="05000000000000000000" pitchFamily="2" charset="2"/>
              </a:rPr>
              <a:t></a:t>
            </a:r>
            <a:endParaRPr lang="pl-PL" sz="2800" i="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88" y="1493949"/>
            <a:ext cx="4432667" cy="5421148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043" r="-523" b="13605"/>
          <a:stretch/>
        </p:blipFill>
        <p:spPr>
          <a:xfrm>
            <a:off x="0" y="6915097"/>
            <a:ext cx="10133351" cy="644578"/>
          </a:xfrm>
          <a:prstGeom prst="rect">
            <a:avLst/>
          </a:prstGeom>
        </p:spPr>
      </p:pic>
      <p:pic>
        <p:nvPicPr>
          <p:cNvPr id="6" name="Picture 2" descr="Pomocna Dłoń - Home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5030155" y="3318172"/>
            <a:ext cx="50504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 BYŁ BARDZO DOBRY ROK</a:t>
            </a:r>
            <a:r>
              <a:rPr lang="pl-PL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pl-PL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219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68">
        <p14:reveal/>
      </p:transition>
    </mc:Choice>
    <mc:Fallback>
      <p:transition spd="slow" advClick="0" advTm="20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6218" y="1120463"/>
            <a:ext cx="8477640" cy="5211432"/>
          </a:xfrm>
        </p:spPr>
        <p:txBody>
          <a:bodyPr/>
          <a:lstStyle/>
          <a:p>
            <a:pPr algn="ctr"/>
            <a:r>
              <a:rPr lang="pl-PL" dirty="0" smtClean="0"/>
              <a:t>STOWARZYSZENIE </a:t>
            </a:r>
            <a:r>
              <a:rPr lang="pl-PL" dirty="0"/>
              <a:t>PRZYJACIÓŁ GMINY SANTOK </a:t>
            </a:r>
            <a:r>
              <a:rPr lang="pl-PL" dirty="0">
                <a:solidFill>
                  <a:srgbClr val="FF0000"/>
                </a:solidFill>
              </a:rPr>
              <a:t>,,POMOCNA DŁOŃ</a:t>
            </a:r>
            <a:r>
              <a:rPr lang="pl-PL" dirty="0" smtClean="0">
                <a:solidFill>
                  <a:srgbClr val="FF0000"/>
                </a:solidFill>
              </a:rPr>
              <a:t>”</a:t>
            </a:r>
          </a:p>
          <a:p>
            <a:pPr algn="ctr"/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SKŁADA SERDECZNE PODZIĘKOWANIA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 ZA DOFINANSOWANIE PROJEKTU </a:t>
            </a:r>
          </a:p>
          <a:p>
            <a:pPr algn="ctr"/>
            <a:endParaRPr lang="pl-PL" dirty="0">
              <a:solidFill>
                <a:schemeClr val="bg1"/>
              </a:solidFill>
            </a:endParaRPr>
          </a:p>
          <a:p>
            <a:pPr algn="ctr"/>
            <a:r>
              <a:rPr lang="pl-PL" sz="4000" b="1" dirty="0" smtClean="0">
                <a:solidFill>
                  <a:srgbClr val="00B050"/>
                </a:solidFill>
              </a:rPr>
              <a:t>,,ŁAWECZKA</a:t>
            </a:r>
          </a:p>
          <a:p>
            <a:pPr algn="ctr"/>
            <a:r>
              <a:rPr lang="pl-PL" sz="4000" b="1" dirty="0" smtClean="0">
                <a:solidFill>
                  <a:srgbClr val="00B050"/>
                </a:solidFill>
              </a:rPr>
              <a:t> STANISŁAWY I BRONISŁAWA PIOTROWICZÓW”  </a:t>
            </a:r>
          </a:p>
          <a:p>
            <a:pPr algn="ctr"/>
            <a:endParaRPr lang="pl-PL" sz="4000" dirty="0" smtClean="0">
              <a:solidFill>
                <a:srgbClr val="00B050"/>
              </a:solidFill>
            </a:endParaRP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Stare Polichno 2022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043" r="-523" b="13605"/>
          <a:stretch/>
        </p:blipFill>
        <p:spPr>
          <a:xfrm>
            <a:off x="0" y="6915097"/>
            <a:ext cx="10133351" cy="644578"/>
          </a:xfrm>
          <a:prstGeom prst="rect">
            <a:avLst/>
          </a:prstGeom>
        </p:spPr>
      </p:pic>
      <p:pic>
        <p:nvPicPr>
          <p:cNvPr id="5" name="Picture 2" descr="Pomocna Dłoń - Home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43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197">
        <p14:reveal/>
      </p:transition>
    </mc:Choice>
    <mc:Fallback>
      <p:transition spd="slow" advClick="0" advTm="21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sz="6000" b="1" dirty="0" smtClean="0"/>
              <a:t>Dziękujemy za uwagę </a:t>
            </a:r>
            <a:r>
              <a:rPr lang="pl-PL" sz="6000" b="1" dirty="0" smtClean="0">
                <a:sym typeface="Wingdings" panose="05000000000000000000" pitchFamily="2" charset="2"/>
              </a:rPr>
              <a:t></a:t>
            </a:r>
            <a:endParaRPr lang="pl-PL" sz="6000" b="1" dirty="0"/>
          </a:p>
        </p:txBody>
      </p:sp>
      <p:pic>
        <p:nvPicPr>
          <p:cNvPr id="4" name="Picture 2" descr="Pomocna Dłoń - Hom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043" r="-523" b="13605"/>
          <a:stretch/>
        </p:blipFill>
        <p:spPr>
          <a:xfrm>
            <a:off x="0" y="6987239"/>
            <a:ext cx="10133351" cy="64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62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464">
        <p14:reveal/>
      </p:transition>
    </mc:Choice>
    <mc:Fallback>
      <p:transition spd="slow" advClick="0" advTm="24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 txBox="1">
            <a:spLocks noGrp="1"/>
          </p:cNvSpPr>
          <p:nvPr>
            <p:ph type="subTitle" idx="4294967295"/>
          </p:nvPr>
        </p:nvSpPr>
        <p:spPr>
          <a:xfrm>
            <a:off x="740879" y="412618"/>
            <a:ext cx="8608320" cy="6278642"/>
          </a:xfrm>
        </p:spPr>
        <p:txBody>
          <a:bodyPr anchor="ctr">
            <a:spAutoFit/>
          </a:bodyPr>
          <a:lstStyle/>
          <a:p>
            <a:pPr lvl="0" algn="ctr"/>
            <a:r>
              <a:rPr lang="pl-PL" sz="6000" b="1" dirty="0">
                <a:latin typeface="Thorndale" pitchFamily="18"/>
              </a:rPr>
              <a:t>Projekt zrealizowany przez</a:t>
            </a:r>
          </a:p>
          <a:p>
            <a:pPr lvl="0" algn="ctr"/>
            <a:r>
              <a:rPr lang="pl-PL" sz="6000" b="1" dirty="0">
                <a:latin typeface="Thorndale" pitchFamily="18"/>
              </a:rPr>
              <a:t>Stowarzyszenie Przyjaciół Gminy Santok</a:t>
            </a:r>
          </a:p>
          <a:p>
            <a:pPr lvl="0" algn="ctr"/>
            <a:r>
              <a:rPr lang="pl-PL" sz="6000" b="1" dirty="0">
                <a:solidFill>
                  <a:srgbClr val="FF0000"/>
                </a:solidFill>
                <a:latin typeface="Thorndale" pitchFamily="18"/>
              </a:rPr>
              <a:t>,,Pomocna </a:t>
            </a:r>
            <a:r>
              <a:rPr lang="pl-PL" sz="6000" b="1" dirty="0" smtClean="0">
                <a:solidFill>
                  <a:srgbClr val="FF0000"/>
                </a:solidFill>
                <a:latin typeface="Thorndale" pitchFamily="18"/>
              </a:rPr>
              <a:t>Dłoń”</a:t>
            </a:r>
          </a:p>
          <a:p>
            <a:pPr lvl="0" algn="ctr"/>
            <a:endParaRPr lang="pl-PL" b="1" dirty="0" smtClean="0">
              <a:solidFill>
                <a:schemeClr val="bg1"/>
              </a:solidFill>
              <a:latin typeface="Thorndale" pitchFamily="18"/>
            </a:endParaRPr>
          </a:p>
          <a:p>
            <a:pPr lvl="0" algn="ctr"/>
            <a:r>
              <a:rPr lang="pl-PL" b="1" dirty="0" smtClean="0">
                <a:solidFill>
                  <a:schemeClr val="bg1"/>
                </a:solidFill>
                <a:latin typeface="Thorndale" pitchFamily="18"/>
              </a:rPr>
              <a:t>Stare Polichno 2022</a:t>
            </a:r>
            <a:endParaRPr lang="pl-PL" b="1" dirty="0">
              <a:solidFill>
                <a:schemeClr val="bg1"/>
              </a:solidFill>
              <a:latin typeface="Thorndale" pitchFamily="18"/>
            </a:endParaRPr>
          </a:p>
          <a:p>
            <a:pPr lvl="0" algn="ctr"/>
            <a:endParaRPr lang="pl-PL" sz="6000" b="1" dirty="0">
              <a:latin typeface="Thorndale" pitchFamily="18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043" r="-523" b="13605"/>
          <a:stretch/>
        </p:blipFill>
        <p:spPr>
          <a:xfrm>
            <a:off x="0" y="6915097"/>
            <a:ext cx="10133351" cy="644578"/>
          </a:xfrm>
          <a:prstGeom prst="rect">
            <a:avLst/>
          </a:prstGeom>
        </p:spPr>
      </p:pic>
      <p:pic>
        <p:nvPicPr>
          <p:cNvPr id="5" name="Picture 2" descr="Pomocna Dłoń - Home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608">
        <p14:reveal/>
      </p:transition>
    </mc:Choice>
    <mc:Fallback>
      <p:transition spd="slow" advClick="0" advTm="36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 txBox="1">
            <a:spLocks noGrp="1"/>
          </p:cNvSpPr>
          <p:nvPr>
            <p:ph type="subTitle" idx="4294967295"/>
          </p:nvPr>
        </p:nvSpPr>
        <p:spPr>
          <a:xfrm>
            <a:off x="740879" y="874283"/>
            <a:ext cx="8608320" cy="5355312"/>
          </a:xfrm>
        </p:spPr>
        <p:txBody>
          <a:bodyPr anchor="ctr">
            <a:spAutoFit/>
          </a:bodyPr>
          <a:lstStyle/>
          <a:p>
            <a:pPr lvl="0" algn="ctr"/>
            <a:endParaRPr lang="pl-PL" b="1" dirty="0">
              <a:latin typeface="Thorndale" pitchFamily="18"/>
            </a:endParaRPr>
          </a:p>
          <a:p>
            <a:pPr lvl="0" algn="ctr"/>
            <a:endParaRPr lang="pl-PL" b="1" dirty="0">
              <a:latin typeface="Thorndale" pitchFamily="18"/>
            </a:endParaRPr>
          </a:p>
          <a:p>
            <a:pPr lvl="0" algn="ctr"/>
            <a:r>
              <a:rPr lang="pl-PL" sz="3600" b="1" u="sng" dirty="0" smtClean="0">
                <a:latin typeface="Thorndale" pitchFamily="18"/>
              </a:rPr>
              <a:t>Projekt </a:t>
            </a:r>
            <a:r>
              <a:rPr lang="pl-PL" sz="3600" b="1" u="sng" dirty="0">
                <a:latin typeface="Thorndale" pitchFamily="18"/>
              </a:rPr>
              <a:t>dofinansowany </a:t>
            </a:r>
            <a:r>
              <a:rPr lang="pl-PL" sz="3600" b="1" u="sng" dirty="0" smtClean="0">
                <a:latin typeface="Thorndale" pitchFamily="18"/>
              </a:rPr>
              <a:t>ze </a:t>
            </a:r>
            <a:r>
              <a:rPr lang="pl-PL" sz="3600" b="1" u="sng" dirty="0">
                <a:latin typeface="Thorndale" pitchFamily="18"/>
              </a:rPr>
              <a:t>środków:</a:t>
            </a:r>
          </a:p>
          <a:p>
            <a:pPr lvl="0" algn="ctr"/>
            <a:r>
              <a:rPr lang="pl-PL" sz="3200" b="1" dirty="0">
                <a:latin typeface="Thorndale" pitchFamily="18"/>
              </a:rPr>
              <a:t>Działaj Lokalnie Polsko-Amerykańska </a:t>
            </a:r>
            <a:endParaRPr lang="pl-PL" sz="3200" b="1" dirty="0" smtClean="0">
              <a:latin typeface="Thorndale" pitchFamily="18"/>
            </a:endParaRPr>
          </a:p>
          <a:p>
            <a:pPr lvl="0" algn="ctr"/>
            <a:r>
              <a:rPr lang="pl-PL" sz="3200" b="1" dirty="0" smtClean="0">
                <a:latin typeface="Thorndale" pitchFamily="18"/>
              </a:rPr>
              <a:t>Fundacja </a:t>
            </a:r>
            <a:r>
              <a:rPr lang="pl-PL" sz="3200" b="1" dirty="0">
                <a:latin typeface="Thorndale" pitchFamily="18"/>
              </a:rPr>
              <a:t>Wolności</a:t>
            </a:r>
          </a:p>
          <a:p>
            <a:pPr lvl="0" algn="ctr"/>
            <a:r>
              <a:rPr lang="pl-PL" sz="3200" b="1" dirty="0">
                <a:latin typeface="Thorndale" pitchFamily="18"/>
              </a:rPr>
              <a:t>w ramach Lokalnego Konkursu Granatowego Działaj Lokalnie 2022 ogłoszonego przez Stowarzyszenie Kraina Szlaków Turystycznych. Działania we współpracy</a:t>
            </a:r>
          </a:p>
          <a:p>
            <a:pPr lvl="0" algn="ctr"/>
            <a:r>
              <a:rPr lang="pl-PL" sz="3200" b="1" dirty="0">
                <a:latin typeface="Thorndale" pitchFamily="18"/>
              </a:rPr>
              <a:t>z Akademią Filantropii</a:t>
            </a:r>
          </a:p>
          <a:p>
            <a:pPr lvl="0" algn="ctr"/>
            <a:r>
              <a:rPr lang="pl-PL" sz="3200" b="1" dirty="0">
                <a:latin typeface="Thorndale" pitchFamily="18"/>
              </a:rPr>
              <a:t>w Polsce</a:t>
            </a:r>
            <a:r>
              <a:rPr lang="pl-PL" sz="4000" b="1" dirty="0">
                <a:latin typeface="Thorndale" pitchFamily="18"/>
              </a:rPr>
              <a:t>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043" r="-523" b="13605"/>
          <a:stretch/>
        </p:blipFill>
        <p:spPr>
          <a:xfrm>
            <a:off x="-21637" y="6915097"/>
            <a:ext cx="10133351" cy="644578"/>
          </a:xfrm>
          <a:prstGeom prst="rect">
            <a:avLst/>
          </a:prstGeom>
        </p:spPr>
      </p:pic>
      <p:pic>
        <p:nvPicPr>
          <p:cNvPr id="4" name="Picture 2" descr="Pomocna Dłoń - Home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9155">
        <p14:reveal/>
      </p:transition>
    </mc:Choice>
    <mc:Fallback>
      <p:transition spd="slow" advClick="0" advTm="91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l-PL" sz="6000" i="0"/>
              <a:t>NASI PARTNERZY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088280" y="1355250"/>
            <a:ext cx="8477640" cy="56319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0" marR="0" lvl="0" indent="0" algn="l" rtl="0" hangingPunct="0">
              <a:buClr>
                <a:srgbClr val="000000"/>
              </a:buClr>
              <a:buSzPct val="45000"/>
              <a:buFont typeface="StarSymbol"/>
              <a:buChar char="●"/>
              <a:tabLst/>
              <a:defRPr sz="4000" b="1"/>
            </a:pPr>
            <a:r>
              <a:rPr lang="pl-PL" sz="3600" b="1" i="0" u="none" strike="noStrike" dirty="0" smtClean="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rPr>
              <a:t>Gmina </a:t>
            </a:r>
            <a:r>
              <a:rPr lang="pl-PL" sz="3600" b="1" i="0" u="none" strike="noStrike" dirty="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rPr>
              <a:t>Santok</a:t>
            </a:r>
          </a:p>
          <a:p>
            <a:pPr marL="0" marR="0" lvl="0" indent="0" algn="l" rtl="0" hangingPunct="0">
              <a:buClr>
                <a:srgbClr val="000000"/>
              </a:buClr>
              <a:buSzPct val="45000"/>
              <a:buFont typeface="StarSymbol"/>
              <a:buChar char="●"/>
              <a:tabLst/>
              <a:defRPr sz="4000" b="1"/>
            </a:pPr>
            <a:r>
              <a:rPr lang="pl-PL" sz="3600" b="1" i="0" u="none" strike="noStrike" dirty="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rPr>
              <a:t>Rodzina Państwa Piotrowiczów</a:t>
            </a:r>
          </a:p>
          <a:p>
            <a:pPr marL="0" marR="0" lvl="0" indent="0" algn="l" rtl="0" hangingPunct="0">
              <a:buClr>
                <a:srgbClr val="000000"/>
              </a:buClr>
              <a:buSzPct val="45000"/>
              <a:buFont typeface="StarSymbol"/>
              <a:buChar char="●"/>
              <a:tabLst/>
              <a:defRPr sz="4000" b="1"/>
            </a:pPr>
            <a:r>
              <a:rPr lang="pl-PL" sz="3600" b="1" i="0" u="none" strike="noStrike" dirty="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rPr>
              <a:t>Centrum Kultury i Rekreacji </a:t>
            </a:r>
            <a:endParaRPr lang="pl-PL" sz="3600" b="1" i="0" u="none" strike="noStrike" dirty="0" smtClean="0">
              <a:ln>
                <a:noFill/>
              </a:ln>
              <a:solidFill>
                <a:srgbClr val="E6E6E6"/>
              </a:solidFill>
              <a:latin typeface="Thorndale" pitchFamily="18"/>
              <a:ea typeface="Arial Unicode MS" pitchFamily="2"/>
              <a:cs typeface="Tahoma" pitchFamily="2"/>
            </a:endParaRPr>
          </a:p>
          <a:p>
            <a:pPr marL="0" marR="0" lvl="0" indent="0" algn="l" rtl="0" hangingPunct="0">
              <a:buClr>
                <a:srgbClr val="000000"/>
              </a:buClr>
              <a:buSzPct val="45000"/>
              <a:tabLst/>
              <a:defRPr sz="4000" b="1"/>
            </a:pPr>
            <a:r>
              <a:rPr lang="pl-PL" sz="3600" b="1" i="0" u="none" strike="noStrike" dirty="0" smtClean="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rPr>
              <a:t>w </a:t>
            </a:r>
            <a:r>
              <a:rPr lang="pl-PL" sz="3600" b="1" i="0" u="none" strike="noStrike" dirty="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rPr>
              <a:t>Santoku</a:t>
            </a:r>
          </a:p>
          <a:p>
            <a:pPr marL="0" marR="0" lvl="0" indent="0" algn="l" rtl="0" hangingPunct="0">
              <a:buClr>
                <a:srgbClr val="000000"/>
              </a:buClr>
              <a:buSzPct val="45000"/>
              <a:buFont typeface="StarSymbol"/>
              <a:buChar char="●"/>
              <a:tabLst/>
              <a:defRPr sz="4000" b="1"/>
            </a:pPr>
            <a:r>
              <a:rPr lang="pl-PL" sz="3600" b="1" i="0" u="none" strike="noStrike" dirty="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rPr>
              <a:t>Zespół Szkolno-Przedszkolny </a:t>
            </a:r>
            <a:endParaRPr lang="pl-PL" sz="3600" b="1" i="0" u="none" strike="noStrike" dirty="0" smtClean="0">
              <a:ln>
                <a:noFill/>
              </a:ln>
              <a:solidFill>
                <a:srgbClr val="E6E6E6"/>
              </a:solidFill>
              <a:latin typeface="Thorndale" pitchFamily="18"/>
              <a:ea typeface="Arial Unicode MS" pitchFamily="2"/>
              <a:cs typeface="Tahoma" pitchFamily="2"/>
            </a:endParaRPr>
          </a:p>
          <a:p>
            <a:pPr marL="0" marR="0" lvl="0" indent="0" algn="l" rtl="0" hangingPunct="0">
              <a:buClr>
                <a:srgbClr val="000000"/>
              </a:buClr>
              <a:buSzPct val="45000"/>
              <a:tabLst/>
              <a:defRPr sz="4000" b="1"/>
            </a:pPr>
            <a:r>
              <a:rPr lang="pl-PL" sz="3600" b="1" i="0" u="none" strike="noStrike" dirty="0" smtClean="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rPr>
              <a:t>w </a:t>
            </a:r>
            <a:r>
              <a:rPr lang="pl-PL" sz="3600" b="1" i="0" u="none" strike="noStrike" dirty="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rPr>
              <a:t>Santoku</a:t>
            </a:r>
          </a:p>
          <a:p>
            <a:pPr marL="0" marR="0" lvl="0" indent="0" algn="l" rtl="0" hangingPunct="0">
              <a:buClr>
                <a:srgbClr val="000000"/>
              </a:buClr>
              <a:buSzPct val="45000"/>
              <a:buFont typeface="StarSymbol"/>
              <a:buChar char="●"/>
              <a:tabLst/>
              <a:defRPr sz="4000" b="1"/>
            </a:pPr>
            <a:r>
              <a:rPr lang="pl-PL" sz="3600" b="1" i="0" u="none" strike="noStrike" dirty="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rPr>
              <a:t>Mieszkańcy Starego Polichna i okolic</a:t>
            </a:r>
          </a:p>
          <a:p>
            <a:pPr marL="0" marR="0" lvl="0" indent="0" algn="l" rtl="0" hangingPunct="0">
              <a:buClr>
                <a:srgbClr val="000000"/>
              </a:buClr>
              <a:buSzPct val="45000"/>
              <a:buFont typeface="StarSymbol"/>
              <a:buChar char="●"/>
              <a:tabLst/>
              <a:defRPr sz="4000" b="1"/>
            </a:pPr>
            <a:r>
              <a:rPr lang="pl-PL" sz="3600" b="1" i="0" u="none" strike="noStrike" dirty="0" smtClean="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Arial Unicode MS" pitchFamily="2"/>
                <a:cs typeface="Tahoma" pitchFamily="2"/>
              </a:rPr>
              <a:t>Wolontariusze</a:t>
            </a:r>
          </a:p>
          <a:p>
            <a:pPr marL="0" marR="0" lvl="0" indent="0" algn="l" rtl="0" hangingPunct="0">
              <a:buClr>
                <a:srgbClr val="000000"/>
              </a:buClr>
              <a:buSzPct val="45000"/>
              <a:buFont typeface="StarSymbol"/>
              <a:buChar char="●"/>
              <a:tabLst/>
              <a:defRPr sz="4000" b="1"/>
            </a:pPr>
            <a:endParaRPr lang="pl-PL" sz="3600" b="1" i="0" u="none" strike="noStrike" dirty="0">
              <a:ln>
                <a:noFill/>
              </a:ln>
              <a:solidFill>
                <a:srgbClr val="E6E6E6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043" r="-523" b="13605"/>
          <a:stretch/>
        </p:blipFill>
        <p:spPr>
          <a:xfrm>
            <a:off x="-21637" y="6915097"/>
            <a:ext cx="10133351" cy="644578"/>
          </a:xfrm>
          <a:prstGeom prst="rect">
            <a:avLst/>
          </a:prstGeom>
        </p:spPr>
      </p:pic>
      <p:pic>
        <p:nvPicPr>
          <p:cNvPr id="5" name="Picture 2" descr="Pomocna Dłoń - Home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709">
        <p14:reveal/>
      </p:transition>
    </mc:Choice>
    <mc:Fallback>
      <p:transition spd="slow" advClick="0" advTm="67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i="0" dirty="0" smtClean="0"/>
              <a:t>SPOTKANIE ORGANIZACYJNE </a:t>
            </a:r>
            <a:br>
              <a:rPr lang="pl-PL" sz="3200" i="0" dirty="0" smtClean="0"/>
            </a:br>
            <a:r>
              <a:rPr lang="pl-PL" sz="3200" i="0" dirty="0" smtClean="0"/>
              <a:t>W GRONIE WOLONTARIUSZY</a:t>
            </a:r>
            <a:br>
              <a:rPr lang="pl-PL" sz="3200" i="0" dirty="0" smtClean="0"/>
            </a:br>
            <a:r>
              <a:rPr lang="pl-PL" sz="3200" i="0" dirty="0" smtClean="0"/>
              <a:t> I RODZINY PAŃSTWA PIOTROWICZÓW</a:t>
            </a:r>
            <a:endParaRPr lang="pl-PL" sz="3200" i="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33" y="1624788"/>
            <a:ext cx="8466666" cy="4762500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043" r="-523" b="13605"/>
          <a:stretch/>
        </p:blipFill>
        <p:spPr>
          <a:xfrm>
            <a:off x="0" y="6915097"/>
            <a:ext cx="10133351" cy="644578"/>
          </a:xfrm>
          <a:prstGeom prst="rect">
            <a:avLst/>
          </a:prstGeom>
        </p:spPr>
      </p:pic>
      <p:pic>
        <p:nvPicPr>
          <p:cNvPr id="7" name="Picture 2" descr="Pomocna Dłoń - Home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39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734">
        <p14:reveal/>
      </p:transition>
    </mc:Choice>
    <mc:Fallback>
      <p:transition spd="slow" advClick="0" advTm="37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4405" y="117000"/>
            <a:ext cx="7584793" cy="1262519"/>
          </a:xfrm>
        </p:spPr>
        <p:txBody>
          <a:bodyPr/>
          <a:lstStyle/>
          <a:p>
            <a:r>
              <a:rPr lang="pl-PL" sz="2000" i="0" dirty="0" smtClean="0"/>
              <a:t>ZGODA STAROSTWA POWIATOWEGO </a:t>
            </a:r>
            <a:br>
              <a:rPr lang="pl-PL" sz="2000" i="0" dirty="0" smtClean="0"/>
            </a:br>
            <a:r>
              <a:rPr lang="pl-PL" sz="2000" i="0" dirty="0" smtClean="0"/>
              <a:t>W GORZOWIE WLKP. I URZĘDU  GMINY W SANTOKU </a:t>
            </a:r>
            <a:br>
              <a:rPr lang="pl-PL" sz="2000" i="0" dirty="0" smtClean="0"/>
            </a:br>
            <a:endParaRPr lang="pl-PL" sz="2000" i="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491" y="1107583"/>
            <a:ext cx="4881094" cy="5677413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043" r="-523" b="13605"/>
          <a:stretch/>
        </p:blipFill>
        <p:spPr>
          <a:xfrm>
            <a:off x="0" y="6915097"/>
            <a:ext cx="10133351" cy="644578"/>
          </a:xfrm>
          <a:prstGeom prst="rect">
            <a:avLst/>
          </a:prstGeom>
        </p:spPr>
      </p:pic>
      <p:pic>
        <p:nvPicPr>
          <p:cNvPr id="7" name="Picture 2" descr="Pomocna Dłoń - Home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69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368">
        <p14:reveal/>
      </p:transition>
    </mc:Choice>
    <mc:Fallback>
      <p:transition spd="slow" advClick="0" advTm="23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i="0" dirty="0" smtClean="0"/>
              <a:t>REKLAMA DZWIGNIĄ</a:t>
            </a:r>
            <a:r>
              <a:rPr lang="pl-PL" sz="4000" i="0" dirty="0" smtClean="0">
                <a:sym typeface="Wingdings" panose="05000000000000000000" pitchFamily="2" charset="2"/>
              </a:rPr>
              <a:t></a:t>
            </a:r>
            <a:endParaRPr lang="pl-PL" sz="4000" i="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830" y="1379520"/>
            <a:ext cx="3388320" cy="4762500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15" y="1379520"/>
            <a:ext cx="5702439" cy="427682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043" r="-523" b="13605"/>
          <a:stretch/>
        </p:blipFill>
        <p:spPr>
          <a:xfrm>
            <a:off x="0" y="6918869"/>
            <a:ext cx="10133351" cy="644578"/>
          </a:xfrm>
          <a:prstGeom prst="rect">
            <a:avLst/>
          </a:prstGeom>
        </p:spPr>
      </p:pic>
      <p:pic>
        <p:nvPicPr>
          <p:cNvPr id="9" name="Picture 2" descr="Pomocna Dłoń - Home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716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551">
        <p14:reveal/>
      </p:transition>
    </mc:Choice>
    <mc:Fallback>
      <p:transition spd="slow" advClick="0" advTm="25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i="0" dirty="0"/>
              <a:t>REKLAMA </a:t>
            </a:r>
            <a:r>
              <a:rPr lang="pl-PL" sz="4000" i="0" dirty="0" smtClean="0"/>
              <a:t>DZWIGNIĄ </a:t>
            </a:r>
            <a:r>
              <a:rPr lang="pl-PL" i="0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39" y="1379520"/>
            <a:ext cx="6350000" cy="5317494"/>
          </a:xfrm>
        </p:spPr>
      </p:pic>
      <p:pic>
        <p:nvPicPr>
          <p:cNvPr id="4" name="Picture 2" descr="Pomocna Dłoń - Home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043" r="-523" b="13605"/>
          <a:stretch/>
        </p:blipFill>
        <p:spPr>
          <a:xfrm>
            <a:off x="0" y="6915097"/>
            <a:ext cx="10102262" cy="64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5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744">
        <p14:reveal/>
      </p:transition>
    </mc:Choice>
    <mc:Fallback>
      <p:transition spd="slow" advClick="0" advTm="17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s-strateg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211</Words>
  <Application>Microsoft Office PowerPoint</Application>
  <PresentationFormat>Niestandardowy</PresentationFormat>
  <Paragraphs>64</Paragraphs>
  <Slides>28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28</vt:i4>
      </vt:variant>
    </vt:vector>
  </HeadingPairs>
  <TitlesOfParts>
    <vt:vector size="30" baseType="lpstr">
      <vt:lpstr>Domyślnie</vt:lpstr>
      <vt:lpstr>prs-strategy</vt:lpstr>
      <vt:lpstr>Ławeczka  Stanisławy i Bronisława Piotrowiczów  Stare Polichno 2022</vt:lpstr>
      <vt:lpstr>Prezentacja programu PowerPoint</vt:lpstr>
      <vt:lpstr>Prezentacja programu PowerPoint</vt:lpstr>
      <vt:lpstr>Prezentacja programu PowerPoint</vt:lpstr>
      <vt:lpstr>NASI PARTNERZY</vt:lpstr>
      <vt:lpstr>SPOTKANIE ORGANIZACYJNE  W GRONIE WOLONTARIUSZY  I RODZINY PAŃSTWA PIOTROWICZÓW</vt:lpstr>
      <vt:lpstr>ZGODA STAROSTWA POWIATOWEGO  W GORZOWIE WLKP. I URZĘDU  GMINY W SANTOKU  </vt:lpstr>
      <vt:lpstr>REKLAMA DZWIGNIĄ</vt:lpstr>
      <vt:lpstr>REKLAMA DZWIGNIĄ </vt:lpstr>
      <vt:lpstr>WYDALIŚMY JEDNODNIÓWKĘ </vt:lpstr>
      <vt:lpstr>WOLONTARIUSZE  W AKCJI </vt:lpstr>
      <vt:lpstr>SERDECZNIE  ZAPROSILIŚMY GOŚCI</vt:lpstr>
      <vt:lpstr>SOLIDARNI Z UKRAINĄ</vt:lpstr>
      <vt:lpstr>PRACA, PRACA, PRACA…</vt:lpstr>
      <vt:lpstr>PRACA, PRACA, PRACA…</vt:lpstr>
      <vt:lpstr>TABLICA PAMIĄTKOWA  PRZY ŁAWECZCE PAŃSTWA PIOTROWICZÓW</vt:lpstr>
      <vt:lpstr>BYLIŚMY W MEDIACH </vt:lpstr>
      <vt:lpstr>UROCZYSTOŚĆ  ZGROMADZIŁA  WIELU GOŚCI</vt:lpstr>
      <vt:lpstr>PRZYBYLI MIESZKAŃCY, UCZNIOWIE, PRZYJACIELE…</vt:lpstr>
      <vt:lpstr>BYŁO NAS DUŻO… KILKA POKOLEŃ</vt:lpstr>
      <vt:lpstr>PRZEPIĘKNY WYSTĘP UCZNIÓW  Z SANTOCKIEJ SZKOŁY</vt:lpstr>
      <vt:lpstr>PAMIĄTKOWA FOTOGRAFIA</vt:lpstr>
      <vt:lpstr>PREZENTACJA MULTIMEDIALNA  W SALI WIEJSKIEJ  </vt:lpstr>
      <vt:lpstr>DZIECI SĄ NAJLEPSZĄ WIZYTÓWKĄ WIELOPOKOLENIOWEGO  PROJEKTU </vt:lpstr>
      <vt:lpstr>PODZIĘKOWAŃ  NIE BYŁO KOŃCA…</vt:lpstr>
      <vt:lpstr>STOWARZYSZENIE PRZYJACIÓŁ GMINY SANTOK ,,POMOCNA DŁOŃ” PODSUMOWAŁO ROK 2022  W LOKALNEJ PRASIE 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Ławeczka  Stanisławy i Bronisława Piotrowiczów  Stare Polichno 2022</dc:title>
  <dc:creator>Dorota</dc:creator>
  <cp:lastModifiedBy>Użytkownik</cp:lastModifiedBy>
  <cp:revision>29</cp:revision>
  <dcterms:created xsi:type="dcterms:W3CDTF">2023-02-05T19:51:13Z</dcterms:created>
  <dcterms:modified xsi:type="dcterms:W3CDTF">2023-03-22T10:20:59Z</dcterms:modified>
</cp:coreProperties>
</file>